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4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betekenis van drie spreekwoorden die we zelf uit de tekst gehaald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hebben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achterhalen.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gedichten ‘Slingeraap’, ‘Struisvogel’ en ‘Vogelspin’ samenvatten m.b.v.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verhaalkaart.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30" y="2914055"/>
            <a:ext cx="1801495" cy="29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863" y="3600117"/>
            <a:ext cx="3369533" cy="220416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rijmschema bepalen 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42 en 43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08" y="1928842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25" y="3717076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een 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30" y="1990726"/>
            <a:ext cx="1801495" cy="2915245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(gedicht 44 t/m 47)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946" y="408791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308789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Kies een onderwerp voor een gedicht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Bijvoeglijke naamoorden bedenken die bij het 	onderwerp passen en met dezelfde letter 	beginnen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213102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69588" y="2797517"/>
            <a:ext cx="3770189" cy="302098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811880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gedicht schrijven met alliteratie.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80" y="2047728"/>
            <a:ext cx="1801495" cy="2915245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Allitererend gedicht schrijven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 bij het gedicht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gedicht gaan voordragen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Gedicht voordragen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587420" y="3100612"/>
            <a:ext cx="3586559" cy="28738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535167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753" y="2307038"/>
            <a:ext cx="5576410" cy="345634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geruisloos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verpieteren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voortvarend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lallen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slinks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20" y="3043240"/>
            <a:ext cx="1882501" cy="26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33 t/m 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vergelijken,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spreekwoorden 	bespreken/opzoeken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gedicht 34 en 35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15" y="4658235"/>
            <a:ext cx="1935143" cy="172417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063517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658" y="4658235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552489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396217"/>
            <a:ext cx="551985" cy="524036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6" y="323337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852" y="2859845"/>
            <a:ext cx="3492350" cy="2284504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gedichten ‘Slingeraap’, ‘Struisvogel’ en ‘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Vogelspin’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in zinnen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behulp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ingevulde verhaalkaart.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80" y="2298502"/>
            <a:ext cx="1801495" cy="2915245"/>
          </a:xfrm>
          <a:prstGeom prst="rect">
            <a:avLst/>
          </a:prstGeom>
        </p:spPr>
      </p:pic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plannen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36 t/m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0634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462" y="3390092"/>
            <a:ext cx="3410727" cy="223111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gedicht 38 en 39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1791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40843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van één van de gedichten een samenvattende tekst maken (met behulp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ingevulde verhaalkaart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de volgorde van rijmwoorden binnen een strofe bepalen en opschrijven in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schema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2914055"/>
            <a:ext cx="1801495" cy="2915245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8273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40 t/m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78552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830" y="2973698"/>
            <a:ext cx="2661527" cy="23713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981" y="450951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584" y="297119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2964</TotalTime>
  <Words>1131</Words>
  <Application>Microsoft Office PowerPoint</Application>
  <PresentationFormat>Widescreen</PresentationFormat>
  <Paragraphs>251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211</cp:revision>
  <dcterms:created xsi:type="dcterms:W3CDTF">2017-07-26T14:05:48Z</dcterms:created>
  <dcterms:modified xsi:type="dcterms:W3CDTF">2022-09-05T09:35:38Z</dcterms:modified>
</cp:coreProperties>
</file>